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12192000" cy="6858000"/>
  <p:notesSz cx="6858000" cy="9144000"/>
  <p:embeddedFontLst>
    <p:embeddedFont>
      <p:font typeface="Bright DEMO" charset="0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Montserrat" panose="00000500000000000000" pitchFamily="2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3F03D8-F552-4414-ABA4-4FE040395314}" v="5" dt="2023-04-24T18:26:39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" d="100"/>
          <a:sy n="10" d="100"/>
        </p:scale>
        <p:origin x="3470" y="16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5F80-B6FF-0765-5B86-B3B282A10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A88E2-4E90-092B-664A-CDB5F45E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BAE93-6A3D-96FF-F862-D0F8DC9C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BCDE4-054C-FECD-E66B-BD9A5448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F2B92-73E1-5B65-3B12-5006317C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2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9475-287B-8D18-DEBA-F6699462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226E6-0F51-EFC5-C55A-F718F6654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890AD-6CBC-5B06-D834-5724F23F1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5A62D-C73C-0EA5-6B5B-55909C7A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57C46-0A93-C015-4FB8-CD976929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2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F08830-B10D-0264-851D-A2FD2BD0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4D968-AE49-B154-8F03-59C47B49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C44C1-2226-D95E-58B4-A7A6968D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E9B7-B2E8-11C8-4770-D135227D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733C5-C704-FD52-01C2-1E45ED81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1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0756-0B2B-DD98-C638-45529F5F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A1A75-A4FC-6D2E-1F8B-B9EBC4EA3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D397B-DA9B-6F32-B32A-1820E84E6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3CEAF-7C8D-507B-A47D-E7761B7B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CD043-825D-F5B7-DE78-2D169325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ACEF-1BA9-8415-642C-FBFEE5B3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A118D-1EF8-386A-FFC3-974CF8B83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DD4B-F65C-BCE0-E1B6-3A9C727F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AD433-1AD9-3484-BC0E-AD239968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17F21-F4A0-E8E9-85C7-72F9DD42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2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EEFB-9C04-47A4-2CE9-18E16B75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7CDA-F5C6-5FB3-DBB5-214FB3205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80654-D816-58CD-5797-88F516D9A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85978-B0B1-66DD-D250-21BBE22B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ADCAA-1580-A326-8540-C5510A5B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56CD4-B88F-C3EC-408F-B813955E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18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B58B-7A3F-BDCD-F8B4-C758DD238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641E-16C5-0C6D-E2AD-CD25A8B82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5596F-EB82-4A79-0D0E-DA88B563A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6E59-9C6C-9D4E-234A-D89C36E7B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21C0E-D508-8EE1-DD62-5E70CFEA3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147A1-C939-90B0-0653-1FB3E52EA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63FC1-3D96-7E85-C55A-0F18A4E2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0A026-0E47-FC64-56EA-787BEC9E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6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916D-27B7-0F09-D8C6-D5367F62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3FAA4-D66F-4AC4-5291-B197B9B9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20509-0EA3-E308-7259-1E3B68D9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369E9-D450-EA27-36B7-E59E6A60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3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D8FCB-41AC-BB48-3FB3-F41FD83C6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A74A1-ABF0-BCE7-3AE1-084BC801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240F-9C7F-D04F-F208-EF1ADBFF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4F40-6BD4-420A-BFDE-4C99476C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0E4DF-E7F9-F403-7E5E-960CE7CEE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A3C7E-E741-FDEA-0DB1-47CF5D361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C2567-0E65-D232-E0A8-144EF3FA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799D3-61C6-C751-B955-E2780C3F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0FF2-BA2C-1DCE-9531-9B3EE0CA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9F88-24A5-13ED-8997-32EE11B3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AC4438-D403-1A59-9643-752EEB2FA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20D2B-C9A1-A85A-D3BE-7DEEAC6EB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B57AF-4AD0-C36D-1E94-DB3E5195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92312-3A14-7D77-C014-F38A2688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828ED-E335-8A90-82CF-0A8F6E5C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2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46250-6D25-5F22-88AC-CCAE4C359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940A5-D7D2-0F0D-5279-6C7E340D2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B048-7AAA-25FB-03BE-9C5F9019D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36734-3385-4CA6-AF56-A9D807A30D9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87A2D-2F57-A550-3BF7-CC6CCBB59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0E9D-1EAB-4A01-90B9-81EE22247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5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roduction ID_3753687 (1)">
            <a:hlinkClick r:id="" action="ppaction://media"/>
            <a:extLst>
              <a:ext uri="{FF2B5EF4-FFF2-40B4-BE49-F238E27FC236}">
                <a16:creationId xmlns:a16="http://schemas.microsoft.com/office/drawing/2014/main" id="{270BF46F-02A6-6A62-E91E-3CE02B5A03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133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4E86B1A-D796-F642-8431-E8EA7B79A300}"/>
              </a:ext>
            </a:extLst>
          </p:cNvPr>
          <p:cNvSpPr/>
          <p:nvPr/>
        </p:nvSpPr>
        <p:spPr>
          <a:xfrm>
            <a:off x="13121640" y="1031631"/>
            <a:ext cx="6645812" cy="5171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6A23D9-F61F-4A37-418A-F209485E31AE}"/>
              </a:ext>
            </a:extLst>
          </p:cNvPr>
          <p:cNvSpPr/>
          <p:nvPr/>
        </p:nvSpPr>
        <p:spPr>
          <a:xfrm>
            <a:off x="1" y="0"/>
            <a:ext cx="48169287" cy="6858000"/>
          </a:xfrm>
          <a:custGeom>
            <a:avLst/>
            <a:gdLst/>
            <a:ahLst/>
            <a:cxnLst/>
            <a:rect l="l" t="t" r="r" b="b"/>
            <a:pathLst>
              <a:path w="48169287" h="6858000">
                <a:moveTo>
                  <a:pt x="43724659" y="6488048"/>
                </a:moveTo>
                <a:cubicBezTo>
                  <a:pt x="43773623" y="6489025"/>
                  <a:pt x="43822555" y="6494794"/>
                  <a:pt x="43871455" y="6505355"/>
                </a:cubicBezTo>
                <a:cubicBezTo>
                  <a:pt x="44106979" y="6587979"/>
                  <a:pt x="44352699" y="6673135"/>
                  <a:pt x="44608607" y="6760825"/>
                </a:cubicBezTo>
                <a:cubicBezTo>
                  <a:pt x="44736563" y="6804670"/>
                  <a:pt x="44880651" y="6836876"/>
                  <a:pt x="45040875" y="6857446"/>
                </a:cubicBezTo>
                <a:lnTo>
                  <a:pt x="45047203" y="6858000"/>
                </a:lnTo>
                <a:lnTo>
                  <a:pt x="42816259" y="6858000"/>
                </a:lnTo>
                <a:lnTo>
                  <a:pt x="42894279" y="6819177"/>
                </a:lnTo>
                <a:cubicBezTo>
                  <a:pt x="43006067" y="6762133"/>
                  <a:pt x="43135687" y="6691951"/>
                  <a:pt x="43283147" y="6608630"/>
                </a:cubicBezTo>
                <a:cubicBezTo>
                  <a:pt x="43430595" y="6525309"/>
                  <a:pt x="43577767" y="6485115"/>
                  <a:pt x="43724659" y="6488048"/>
                </a:cubicBezTo>
                <a:close/>
                <a:moveTo>
                  <a:pt x="19547483" y="6070409"/>
                </a:moveTo>
                <a:cubicBezTo>
                  <a:pt x="19644243" y="6360323"/>
                  <a:pt x="19803819" y="6571209"/>
                  <a:pt x="20026201" y="6703068"/>
                </a:cubicBezTo>
                <a:cubicBezTo>
                  <a:pt x="20137389" y="6768997"/>
                  <a:pt x="20251551" y="6818192"/>
                  <a:pt x="20368683" y="6850653"/>
                </a:cubicBezTo>
                <a:lnTo>
                  <a:pt x="20404853" y="6858000"/>
                </a:lnTo>
                <a:lnTo>
                  <a:pt x="18207413" y="6858000"/>
                </a:lnTo>
                <a:lnTo>
                  <a:pt x="18386593" y="6829713"/>
                </a:lnTo>
                <a:cubicBezTo>
                  <a:pt x="18578997" y="6787946"/>
                  <a:pt x="18747809" y="6727117"/>
                  <a:pt x="18893027" y="6647227"/>
                </a:cubicBezTo>
                <a:cubicBezTo>
                  <a:pt x="19183467" y="6487449"/>
                  <a:pt x="19401619" y="6295176"/>
                  <a:pt x="19547483" y="6070409"/>
                </a:cubicBezTo>
                <a:close/>
                <a:moveTo>
                  <a:pt x="38545683" y="4043476"/>
                </a:moveTo>
                <a:cubicBezTo>
                  <a:pt x="38901199" y="4065847"/>
                  <a:pt x="39146143" y="4228387"/>
                  <a:pt x="39280527" y="4531095"/>
                </a:cubicBezTo>
                <a:cubicBezTo>
                  <a:pt x="39414903" y="4833804"/>
                  <a:pt x="39510163" y="5142460"/>
                  <a:pt x="39566295" y="5457063"/>
                </a:cubicBezTo>
                <a:cubicBezTo>
                  <a:pt x="39640527" y="5703137"/>
                  <a:pt x="39672251" y="5914383"/>
                  <a:pt x="39661459" y="6090797"/>
                </a:cubicBezTo>
                <a:cubicBezTo>
                  <a:pt x="39650671" y="6267212"/>
                  <a:pt x="39559983" y="6441079"/>
                  <a:pt x="39389387" y="6612397"/>
                </a:cubicBezTo>
                <a:cubicBezTo>
                  <a:pt x="39336375" y="6671863"/>
                  <a:pt x="39319931" y="6733028"/>
                  <a:pt x="39340063" y="6795892"/>
                </a:cubicBezTo>
                <a:cubicBezTo>
                  <a:pt x="39345095" y="6811608"/>
                  <a:pt x="39351879" y="6825519"/>
                  <a:pt x="39360423" y="6837624"/>
                </a:cubicBezTo>
                <a:lnTo>
                  <a:pt x="39380787" y="6858000"/>
                </a:lnTo>
                <a:lnTo>
                  <a:pt x="38697399" y="6858000"/>
                </a:lnTo>
                <a:lnTo>
                  <a:pt x="38741039" y="6821058"/>
                </a:lnTo>
                <a:cubicBezTo>
                  <a:pt x="38752451" y="6805838"/>
                  <a:pt x="38759931" y="6788388"/>
                  <a:pt x="38763475" y="6768707"/>
                </a:cubicBezTo>
                <a:cubicBezTo>
                  <a:pt x="38777651" y="6689985"/>
                  <a:pt x="38745895" y="6619759"/>
                  <a:pt x="38668207" y="6558028"/>
                </a:cubicBezTo>
                <a:cubicBezTo>
                  <a:pt x="38538495" y="6451304"/>
                  <a:pt x="38441043" y="6266048"/>
                  <a:pt x="38375855" y="6002260"/>
                </a:cubicBezTo>
                <a:cubicBezTo>
                  <a:pt x="38310659" y="5738471"/>
                  <a:pt x="38266643" y="5438436"/>
                  <a:pt x="38243787" y="5102155"/>
                </a:cubicBezTo>
                <a:cubicBezTo>
                  <a:pt x="38220939" y="4765875"/>
                  <a:pt x="38208171" y="4435636"/>
                  <a:pt x="38205479" y="4111437"/>
                </a:cubicBezTo>
                <a:cubicBezTo>
                  <a:pt x="38267283" y="4090765"/>
                  <a:pt x="38327387" y="4074342"/>
                  <a:pt x="38385787" y="4062165"/>
                </a:cubicBezTo>
                <a:cubicBezTo>
                  <a:pt x="38444187" y="4049989"/>
                  <a:pt x="38497487" y="4043760"/>
                  <a:pt x="38545683" y="4043476"/>
                </a:cubicBezTo>
                <a:close/>
                <a:moveTo>
                  <a:pt x="0" y="3508048"/>
                </a:moveTo>
                <a:lnTo>
                  <a:pt x="30028" y="3905767"/>
                </a:lnTo>
                <a:cubicBezTo>
                  <a:pt x="95549" y="4366938"/>
                  <a:pt x="250508" y="4792753"/>
                  <a:pt x="494904" y="5183212"/>
                </a:cubicBezTo>
                <a:cubicBezTo>
                  <a:pt x="820765" y="5703824"/>
                  <a:pt x="1258452" y="6117928"/>
                  <a:pt x="1807967" y="6425525"/>
                </a:cubicBezTo>
                <a:cubicBezTo>
                  <a:pt x="2151413" y="6617773"/>
                  <a:pt x="2520115" y="6751364"/>
                  <a:pt x="2914073" y="6826299"/>
                </a:cubicBezTo>
                <a:lnTo>
                  <a:pt x="3114204" y="6858000"/>
                </a:lnTo>
                <a:lnTo>
                  <a:pt x="0" y="6858000"/>
                </a:lnTo>
                <a:close/>
                <a:moveTo>
                  <a:pt x="31929475" y="495919"/>
                </a:moveTo>
                <a:cubicBezTo>
                  <a:pt x="32341159" y="517162"/>
                  <a:pt x="32684003" y="804379"/>
                  <a:pt x="32957987" y="1357568"/>
                </a:cubicBezTo>
                <a:cubicBezTo>
                  <a:pt x="33231979" y="1910758"/>
                  <a:pt x="33374219" y="2602460"/>
                  <a:pt x="33384699" y="3432672"/>
                </a:cubicBezTo>
                <a:cubicBezTo>
                  <a:pt x="33374219" y="4269399"/>
                  <a:pt x="33231979" y="4965067"/>
                  <a:pt x="32957991" y="5519676"/>
                </a:cubicBezTo>
                <a:cubicBezTo>
                  <a:pt x="32684003" y="6074284"/>
                  <a:pt x="32341159" y="6362068"/>
                  <a:pt x="31929475" y="6383030"/>
                </a:cubicBezTo>
                <a:cubicBezTo>
                  <a:pt x="31524303" y="6362068"/>
                  <a:pt x="31185439" y="6074284"/>
                  <a:pt x="30912871" y="5519675"/>
                </a:cubicBezTo>
                <a:cubicBezTo>
                  <a:pt x="30640303" y="4965067"/>
                  <a:pt x="30498639" y="4269399"/>
                  <a:pt x="30487867" y="3432672"/>
                </a:cubicBezTo>
                <a:cubicBezTo>
                  <a:pt x="30498639" y="2602460"/>
                  <a:pt x="30640303" y="1910758"/>
                  <a:pt x="30912871" y="1357568"/>
                </a:cubicBezTo>
                <a:cubicBezTo>
                  <a:pt x="31185439" y="804379"/>
                  <a:pt x="31524303" y="517162"/>
                  <a:pt x="31929475" y="495919"/>
                </a:cubicBezTo>
                <a:close/>
                <a:moveTo>
                  <a:pt x="10745875" y="495919"/>
                </a:moveTo>
                <a:cubicBezTo>
                  <a:pt x="11157562" y="517162"/>
                  <a:pt x="11500399" y="804379"/>
                  <a:pt x="11774389" y="1357568"/>
                </a:cubicBezTo>
                <a:cubicBezTo>
                  <a:pt x="12048379" y="1910758"/>
                  <a:pt x="12190617" y="2602460"/>
                  <a:pt x="12201102" y="3432672"/>
                </a:cubicBezTo>
                <a:cubicBezTo>
                  <a:pt x="12190617" y="4269399"/>
                  <a:pt x="12048379" y="4965067"/>
                  <a:pt x="11774389" y="5519676"/>
                </a:cubicBezTo>
                <a:cubicBezTo>
                  <a:pt x="11500399" y="6074284"/>
                  <a:pt x="11157562" y="6362068"/>
                  <a:pt x="10745875" y="6383030"/>
                </a:cubicBezTo>
                <a:cubicBezTo>
                  <a:pt x="10340706" y="6362068"/>
                  <a:pt x="10001839" y="6074284"/>
                  <a:pt x="9729272" y="5519675"/>
                </a:cubicBezTo>
                <a:cubicBezTo>
                  <a:pt x="9456704" y="4965067"/>
                  <a:pt x="9315036" y="4269399"/>
                  <a:pt x="9304269" y="3432672"/>
                </a:cubicBezTo>
                <a:cubicBezTo>
                  <a:pt x="9315036" y="2602460"/>
                  <a:pt x="9456704" y="1910758"/>
                  <a:pt x="9729272" y="1357568"/>
                </a:cubicBezTo>
                <a:cubicBezTo>
                  <a:pt x="10001839" y="804379"/>
                  <a:pt x="10340706" y="517162"/>
                  <a:pt x="10745875" y="495919"/>
                </a:cubicBezTo>
                <a:close/>
                <a:moveTo>
                  <a:pt x="38532107" y="468734"/>
                </a:moveTo>
                <a:cubicBezTo>
                  <a:pt x="38830103" y="589720"/>
                  <a:pt x="39071107" y="786349"/>
                  <a:pt x="39255119" y="1058622"/>
                </a:cubicBezTo>
                <a:cubicBezTo>
                  <a:pt x="39439131" y="1330896"/>
                  <a:pt x="39533827" y="1646517"/>
                  <a:pt x="39539211" y="2005485"/>
                </a:cubicBezTo>
                <a:cubicBezTo>
                  <a:pt x="39530423" y="2423101"/>
                  <a:pt x="39401699" y="2781219"/>
                  <a:pt x="39153047" y="3079840"/>
                </a:cubicBezTo>
                <a:cubicBezTo>
                  <a:pt x="38904387" y="3378461"/>
                  <a:pt x="38588531" y="3559787"/>
                  <a:pt x="38205479" y="3623818"/>
                </a:cubicBezTo>
                <a:lnTo>
                  <a:pt x="38205479" y="3433425"/>
                </a:lnTo>
                <a:cubicBezTo>
                  <a:pt x="38202959" y="3137932"/>
                  <a:pt x="38204983" y="2798113"/>
                  <a:pt x="38211539" y="2413971"/>
                </a:cubicBezTo>
                <a:cubicBezTo>
                  <a:pt x="38218099" y="2029829"/>
                  <a:pt x="38244311" y="1660796"/>
                  <a:pt x="38290183" y="1306873"/>
                </a:cubicBezTo>
                <a:cubicBezTo>
                  <a:pt x="38336051" y="952950"/>
                  <a:pt x="38416695" y="673570"/>
                  <a:pt x="38532107" y="468734"/>
                </a:cubicBezTo>
                <a:close/>
                <a:moveTo>
                  <a:pt x="45603755" y="0"/>
                </a:moveTo>
                <a:lnTo>
                  <a:pt x="48169287" y="0"/>
                </a:lnTo>
                <a:lnTo>
                  <a:pt x="48169287" y="6858000"/>
                </a:lnTo>
                <a:lnTo>
                  <a:pt x="45902571" y="6858000"/>
                </a:lnTo>
                <a:lnTo>
                  <a:pt x="46151747" y="6818750"/>
                </a:lnTo>
                <a:cubicBezTo>
                  <a:pt x="46664591" y="6718238"/>
                  <a:pt x="47092883" y="6512661"/>
                  <a:pt x="47436619" y="6202021"/>
                </a:cubicBezTo>
                <a:cubicBezTo>
                  <a:pt x="47894935" y="5787833"/>
                  <a:pt x="48092523" y="5308852"/>
                  <a:pt x="48029391" y="4765078"/>
                </a:cubicBezTo>
                <a:cubicBezTo>
                  <a:pt x="47953243" y="4361733"/>
                  <a:pt x="47748855" y="4005974"/>
                  <a:pt x="47416231" y="3697800"/>
                </a:cubicBezTo>
                <a:cubicBezTo>
                  <a:pt x="47083607" y="3389626"/>
                  <a:pt x="46712767" y="3101846"/>
                  <a:pt x="46303711" y="2834460"/>
                </a:cubicBezTo>
                <a:cubicBezTo>
                  <a:pt x="46006115" y="2636900"/>
                  <a:pt x="45718087" y="2436822"/>
                  <a:pt x="45439615" y="2234225"/>
                </a:cubicBezTo>
                <a:cubicBezTo>
                  <a:pt x="45161143" y="2031630"/>
                  <a:pt x="44938535" y="1815438"/>
                  <a:pt x="44771787" y="1585651"/>
                </a:cubicBezTo>
                <a:cubicBezTo>
                  <a:pt x="44605043" y="1355863"/>
                  <a:pt x="44540455" y="1101401"/>
                  <a:pt x="44578031" y="822265"/>
                </a:cubicBezTo>
                <a:cubicBezTo>
                  <a:pt x="44622739" y="610616"/>
                  <a:pt x="44735635" y="469654"/>
                  <a:pt x="44916727" y="399375"/>
                </a:cubicBezTo>
                <a:cubicBezTo>
                  <a:pt x="45097819" y="329096"/>
                  <a:pt x="45269091" y="350107"/>
                  <a:pt x="45430555" y="462405"/>
                </a:cubicBezTo>
                <a:cubicBezTo>
                  <a:pt x="45592019" y="574704"/>
                  <a:pt x="45665663" y="798892"/>
                  <a:pt x="45651487" y="1134972"/>
                </a:cubicBezTo>
                <a:cubicBezTo>
                  <a:pt x="45637795" y="1545079"/>
                  <a:pt x="45761155" y="1848225"/>
                  <a:pt x="46021559" y="2044410"/>
                </a:cubicBezTo>
                <a:cubicBezTo>
                  <a:pt x="46281967" y="2240595"/>
                  <a:pt x="46578151" y="2336829"/>
                  <a:pt x="46910107" y="2333111"/>
                </a:cubicBezTo>
                <a:cubicBezTo>
                  <a:pt x="47242063" y="2329393"/>
                  <a:pt x="47508523" y="2232734"/>
                  <a:pt x="47709467" y="2043135"/>
                </a:cubicBezTo>
                <a:cubicBezTo>
                  <a:pt x="47910423" y="1853536"/>
                  <a:pt x="47944591" y="1578007"/>
                  <a:pt x="47811983" y="1216547"/>
                </a:cubicBezTo>
                <a:cubicBezTo>
                  <a:pt x="47678367" y="918357"/>
                  <a:pt x="47465491" y="676667"/>
                  <a:pt x="47173347" y="491478"/>
                </a:cubicBezTo>
                <a:cubicBezTo>
                  <a:pt x="46881203" y="306288"/>
                  <a:pt x="46550563" y="172451"/>
                  <a:pt x="46181419" y="89964"/>
                </a:cubicBezTo>
                <a:cubicBezTo>
                  <a:pt x="46019919" y="53877"/>
                  <a:pt x="45858855" y="26633"/>
                  <a:pt x="45698223" y="8232"/>
                </a:cubicBezTo>
                <a:close/>
                <a:moveTo>
                  <a:pt x="39434275" y="0"/>
                </a:moveTo>
                <a:lnTo>
                  <a:pt x="44742167" y="0"/>
                </a:lnTo>
                <a:lnTo>
                  <a:pt x="44494059" y="31100"/>
                </a:lnTo>
                <a:cubicBezTo>
                  <a:pt x="43978351" y="114194"/>
                  <a:pt x="43553403" y="296616"/>
                  <a:pt x="43219219" y="578366"/>
                </a:cubicBezTo>
                <a:cubicBezTo>
                  <a:pt x="42773643" y="954032"/>
                  <a:pt x="42574351" y="1493060"/>
                  <a:pt x="42621355" y="2195452"/>
                </a:cubicBezTo>
                <a:cubicBezTo>
                  <a:pt x="42685191" y="2712026"/>
                  <a:pt x="42908263" y="3143837"/>
                  <a:pt x="43290571" y="3490887"/>
                </a:cubicBezTo>
                <a:cubicBezTo>
                  <a:pt x="43672871" y="3837937"/>
                  <a:pt x="44096367" y="4141437"/>
                  <a:pt x="44561051" y="4401388"/>
                </a:cubicBezTo>
                <a:cubicBezTo>
                  <a:pt x="45025727" y="4661339"/>
                  <a:pt x="45413555" y="4918954"/>
                  <a:pt x="45724523" y="5174231"/>
                </a:cubicBezTo>
                <a:cubicBezTo>
                  <a:pt x="46035491" y="5429509"/>
                  <a:pt x="46151551" y="5723662"/>
                  <a:pt x="46072715" y="6056690"/>
                </a:cubicBezTo>
                <a:cubicBezTo>
                  <a:pt x="45990099" y="6335008"/>
                  <a:pt x="45803555" y="6486913"/>
                  <a:pt x="45513091" y="6512404"/>
                </a:cubicBezTo>
                <a:cubicBezTo>
                  <a:pt x="45222623" y="6537895"/>
                  <a:pt x="44861951" y="6395103"/>
                  <a:pt x="44431083" y="6084029"/>
                </a:cubicBezTo>
                <a:cubicBezTo>
                  <a:pt x="44000207" y="5772955"/>
                  <a:pt x="43532843" y="5251729"/>
                  <a:pt x="43028999" y="4520353"/>
                </a:cubicBezTo>
                <a:cubicBezTo>
                  <a:pt x="42903311" y="4333408"/>
                  <a:pt x="42797999" y="4251833"/>
                  <a:pt x="42713075" y="4275626"/>
                </a:cubicBezTo>
                <a:cubicBezTo>
                  <a:pt x="42628155" y="4299420"/>
                  <a:pt x="42583991" y="4408186"/>
                  <a:pt x="42580595" y="4601928"/>
                </a:cubicBezTo>
                <a:lnTo>
                  <a:pt x="42580595" y="6694830"/>
                </a:lnTo>
                <a:cubicBezTo>
                  <a:pt x="42582607" y="6763225"/>
                  <a:pt x="42593611" y="6814270"/>
                  <a:pt x="42613599" y="6847963"/>
                </a:cubicBezTo>
                <a:lnTo>
                  <a:pt x="42621863" y="6858000"/>
                </a:lnTo>
                <a:lnTo>
                  <a:pt x="42280211" y="6858000"/>
                </a:lnTo>
                <a:lnTo>
                  <a:pt x="42318847" y="6821058"/>
                </a:lnTo>
                <a:cubicBezTo>
                  <a:pt x="42328187" y="6805838"/>
                  <a:pt x="42333283" y="6788388"/>
                  <a:pt x="42334131" y="6768707"/>
                </a:cubicBezTo>
                <a:cubicBezTo>
                  <a:pt x="42337519" y="6689985"/>
                  <a:pt x="42293359" y="6619759"/>
                  <a:pt x="42201651" y="6558028"/>
                </a:cubicBezTo>
                <a:cubicBezTo>
                  <a:pt x="41820391" y="6300616"/>
                  <a:pt x="41505287" y="6004441"/>
                  <a:pt x="41256339" y="5669502"/>
                </a:cubicBezTo>
                <a:cubicBezTo>
                  <a:pt x="41007399" y="5334564"/>
                  <a:pt x="40775807" y="5010198"/>
                  <a:pt x="40561567" y="4696403"/>
                </a:cubicBezTo>
                <a:cubicBezTo>
                  <a:pt x="40347339" y="4382609"/>
                  <a:pt x="40101663" y="4128721"/>
                  <a:pt x="39824543" y="3934739"/>
                </a:cubicBezTo>
                <a:cubicBezTo>
                  <a:pt x="40315351" y="3804885"/>
                  <a:pt x="40711963" y="3566833"/>
                  <a:pt x="41014391" y="3220584"/>
                </a:cubicBezTo>
                <a:cubicBezTo>
                  <a:pt x="41316819" y="2874334"/>
                  <a:pt x="41472423" y="2469302"/>
                  <a:pt x="41481191" y="2005485"/>
                </a:cubicBezTo>
                <a:cubicBezTo>
                  <a:pt x="41464235" y="1433257"/>
                  <a:pt x="41236731" y="956467"/>
                  <a:pt x="40798683" y="575117"/>
                </a:cubicBezTo>
                <a:cubicBezTo>
                  <a:pt x="40470147" y="289105"/>
                  <a:pt x="40080415" y="106226"/>
                  <a:pt x="39629483" y="26481"/>
                </a:cubicBezTo>
                <a:close/>
                <a:moveTo>
                  <a:pt x="32276699" y="0"/>
                </a:moveTo>
                <a:lnTo>
                  <a:pt x="35732879" y="0"/>
                </a:lnTo>
                <a:lnTo>
                  <a:pt x="35716411" y="8205"/>
                </a:lnTo>
                <a:cubicBezTo>
                  <a:pt x="35694891" y="24008"/>
                  <a:pt x="35680167" y="46583"/>
                  <a:pt x="35672235" y="75931"/>
                </a:cubicBezTo>
                <a:cubicBezTo>
                  <a:pt x="35656383" y="134626"/>
                  <a:pt x="35681299" y="193322"/>
                  <a:pt x="35746995" y="252016"/>
                </a:cubicBezTo>
                <a:cubicBezTo>
                  <a:pt x="35978347" y="423864"/>
                  <a:pt x="36130691" y="599274"/>
                  <a:pt x="36204031" y="778243"/>
                </a:cubicBezTo>
                <a:cubicBezTo>
                  <a:pt x="36277375" y="957213"/>
                  <a:pt x="36310787" y="1166835"/>
                  <a:pt x="36304271" y="1407110"/>
                </a:cubicBezTo>
                <a:lnTo>
                  <a:pt x="36304271" y="5457063"/>
                </a:lnTo>
                <a:cubicBezTo>
                  <a:pt x="36310787" y="5703137"/>
                  <a:pt x="36277375" y="5914383"/>
                  <a:pt x="36204031" y="6090797"/>
                </a:cubicBezTo>
                <a:cubicBezTo>
                  <a:pt x="36130691" y="6267212"/>
                  <a:pt x="35978347" y="6441079"/>
                  <a:pt x="35746995" y="6612397"/>
                </a:cubicBezTo>
                <a:cubicBezTo>
                  <a:pt x="35681299" y="6671863"/>
                  <a:pt x="35656383" y="6733028"/>
                  <a:pt x="35672235" y="6795892"/>
                </a:cubicBezTo>
                <a:cubicBezTo>
                  <a:pt x="35676199" y="6811608"/>
                  <a:pt x="35681863" y="6825519"/>
                  <a:pt x="35689227" y="6837624"/>
                </a:cubicBezTo>
                <a:lnTo>
                  <a:pt x="35707155" y="6858000"/>
                </a:lnTo>
                <a:lnTo>
                  <a:pt x="32468835" y="6858000"/>
                </a:lnTo>
                <a:lnTo>
                  <a:pt x="32670085" y="6826289"/>
                </a:lnTo>
                <a:cubicBezTo>
                  <a:pt x="33066105" y="6751345"/>
                  <a:pt x="33436413" y="6617739"/>
                  <a:pt x="33781003" y="6425470"/>
                </a:cubicBezTo>
                <a:cubicBezTo>
                  <a:pt x="34332355" y="6117839"/>
                  <a:pt x="34771163" y="5703706"/>
                  <a:pt x="35097435" y="5183070"/>
                </a:cubicBezTo>
                <a:cubicBezTo>
                  <a:pt x="35423711" y="4662435"/>
                  <a:pt x="35590739" y="4078968"/>
                  <a:pt x="35598523" y="3432672"/>
                </a:cubicBezTo>
                <a:cubicBezTo>
                  <a:pt x="35590739" y="2790824"/>
                  <a:pt x="35423711" y="2210548"/>
                  <a:pt x="35097435" y="1691843"/>
                </a:cubicBezTo>
                <a:cubicBezTo>
                  <a:pt x="34771163" y="1173139"/>
                  <a:pt x="34332355" y="760182"/>
                  <a:pt x="33781003" y="452973"/>
                </a:cubicBezTo>
                <a:cubicBezTo>
                  <a:pt x="33367491" y="222565"/>
                  <a:pt x="32916953" y="76491"/>
                  <a:pt x="32429385" y="14747"/>
                </a:cubicBezTo>
                <a:close/>
                <a:moveTo>
                  <a:pt x="25453899" y="0"/>
                </a:moveTo>
                <a:lnTo>
                  <a:pt x="31584433" y="0"/>
                </a:lnTo>
                <a:lnTo>
                  <a:pt x="31432671" y="14747"/>
                </a:lnTo>
                <a:cubicBezTo>
                  <a:pt x="30947973" y="76491"/>
                  <a:pt x="30499593" y="222565"/>
                  <a:pt x="30087535" y="452973"/>
                </a:cubicBezTo>
                <a:cubicBezTo>
                  <a:pt x="29538119" y="760182"/>
                  <a:pt x="29100487" y="1173139"/>
                  <a:pt x="28774631" y="1691843"/>
                </a:cubicBezTo>
                <a:cubicBezTo>
                  <a:pt x="28448775" y="2210548"/>
                  <a:pt x="28281911" y="2790824"/>
                  <a:pt x="28274043" y="3432672"/>
                </a:cubicBezTo>
                <a:cubicBezTo>
                  <a:pt x="28281911" y="4078968"/>
                  <a:pt x="28448775" y="4662435"/>
                  <a:pt x="28774631" y="5183070"/>
                </a:cubicBezTo>
                <a:cubicBezTo>
                  <a:pt x="29100487" y="5703706"/>
                  <a:pt x="29538119" y="6117839"/>
                  <a:pt x="30087535" y="6425470"/>
                </a:cubicBezTo>
                <a:cubicBezTo>
                  <a:pt x="30430917" y="6617739"/>
                  <a:pt x="30799521" y="6751345"/>
                  <a:pt x="31193349" y="6826289"/>
                </a:cubicBezTo>
                <a:lnTo>
                  <a:pt x="31393447" y="6858000"/>
                </a:lnTo>
                <a:lnTo>
                  <a:pt x="27772003" y="6858000"/>
                </a:lnTo>
                <a:lnTo>
                  <a:pt x="27791737" y="6848993"/>
                </a:lnTo>
                <a:cubicBezTo>
                  <a:pt x="27809685" y="6837858"/>
                  <a:pt x="27825347" y="6824820"/>
                  <a:pt x="27838727" y="6809878"/>
                </a:cubicBezTo>
                <a:cubicBezTo>
                  <a:pt x="27892247" y="6750114"/>
                  <a:pt x="27924527" y="6653139"/>
                  <a:pt x="27935571" y="6518951"/>
                </a:cubicBezTo>
                <a:cubicBezTo>
                  <a:pt x="27951427" y="6387056"/>
                  <a:pt x="27978611" y="6212875"/>
                  <a:pt x="28017123" y="5996407"/>
                </a:cubicBezTo>
                <a:cubicBezTo>
                  <a:pt x="28055631" y="5779940"/>
                  <a:pt x="28091879" y="5578574"/>
                  <a:pt x="28125859" y="5392311"/>
                </a:cubicBezTo>
                <a:cubicBezTo>
                  <a:pt x="28159839" y="5206048"/>
                  <a:pt x="28177963" y="5092276"/>
                  <a:pt x="28180227" y="5050996"/>
                </a:cubicBezTo>
                <a:cubicBezTo>
                  <a:pt x="28175131" y="4974824"/>
                  <a:pt x="28141151" y="4930082"/>
                  <a:pt x="28078287" y="4916774"/>
                </a:cubicBezTo>
                <a:cubicBezTo>
                  <a:pt x="28015423" y="4903464"/>
                  <a:pt x="27954259" y="4930082"/>
                  <a:pt x="27894795" y="4996627"/>
                </a:cubicBezTo>
                <a:cubicBezTo>
                  <a:pt x="27774139" y="5165188"/>
                  <a:pt x="27609191" y="5367224"/>
                  <a:pt x="27399935" y="5602738"/>
                </a:cubicBezTo>
                <a:cubicBezTo>
                  <a:pt x="27190683" y="5838251"/>
                  <a:pt x="26954247" y="6047336"/>
                  <a:pt x="26690627" y="6229991"/>
                </a:cubicBezTo>
                <a:cubicBezTo>
                  <a:pt x="26427007" y="6412646"/>
                  <a:pt x="26153315" y="6508966"/>
                  <a:pt x="25869559" y="6518951"/>
                </a:cubicBezTo>
                <a:lnTo>
                  <a:pt x="25421015" y="6518951"/>
                </a:lnTo>
                <a:cubicBezTo>
                  <a:pt x="25273599" y="6347958"/>
                  <a:pt x="25163687" y="6078296"/>
                  <a:pt x="25091283" y="5709965"/>
                </a:cubicBezTo>
                <a:cubicBezTo>
                  <a:pt x="25018875" y="5341634"/>
                  <a:pt x="24971383" y="4949138"/>
                  <a:pt x="24948815" y="4532480"/>
                </a:cubicBezTo>
                <a:cubicBezTo>
                  <a:pt x="24926243" y="4115820"/>
                  <a:pt x="24916007" y="3749504"/>
                  <a:pt x="24918107" y="3433527"/>
                </a:cubicBezTo>
                <a:cubicBezTo>
                  <a:pt x="24915675" y="3102700"/>
                  <a:pt x="24926579" y="2720777"/>
                  <a:pt x="24950827" y="2287758"/>
                </a:cubicBezTo>
                <a:cubicBezTo>
                  <a:pt x="24975075" y="1854738"/>
                  <a:pt x="25027263" y="1452678"/>
                  <a:pt x="25107391" y="1081578"/>
                </a:cubicBezTo>
                <a:cubicBezTo>
                  <a:pt x="25187519" y="710477"/>
                  <a:pt x="25310183" y="452394"/>
                  <a:pt x="25475387" y="307327"/>
                </a:cubicBezTo>
                <a:cubicBezTo>
                  <a:pt x="25552975" y="246163"/>
                  <a:pt x="25584687" y="178202"/>
                  <a:pt x="25570531" y="103444"/>
                </a:cubicBezTo>
                <a:cubicBezTo>
                  <a:pt x="25563451" y="66066"/>
                  <a:pt x="25540655" y="37182"/>
                  <a:pt x="25502145" y="16794"/>
                </a:cubicBezTo>
                <a:close/>
                <a:moveTo>
                  <a:pt x="21970961" y="0"/>
                </a:moveTo>
                <a:lnTo>
                  <a:pt x="22445637" y="0"/>
                </a:lnTo>
                <a:lnTo>
                  <a:pt x="22429039" y="8299"/>
                </a:lnTo>
                <a:cubicBezTo>
                  <a:pt x="22407519" y="24156"/>
                  <a:pt x="22392793" y="46810"/>
                  <a:pt x="22384863" y="76260"/>
                </a:cubicBezTo>
                <a:cubicBezTo>
                  <a:pt x="22369007" y="135159"/>
                  <a:pt x="22393923" y="194059"/>
                  <a:pt x="22459619" y="252959"/>
                </a:cubicBezTo>
                <a:cubicBezTo>
                  <a:pt x="22690971" y="425126"/>
                  <a:pt x="22843315" y="600691"/>
                  <a:pt x="22916659" y="779655"/>
                </a:cubicBezTo>
                <a:cubicBezTo>
                  <a:pt x="22989999" y="958619"/>
                  <a:pt x="23023415" y="1168164"/>
                  <a:pt x="23016899" y="1408293"/>
                </a:cubicBezTo>
                <a:lnTo>
                  <a:pt x="23016899" y="5458762"/>
                </a:lnTo>
                <a:cubicBezTo>
                  <a:pt x="23023415" y="5704845"/>
                  <a:pt x="22989999" y="5916072"/>
                  <a:pt x="22916659" y="6092444"/>
                </a:cubicBezTo>
                <a:cubicBezTo>
                  <a:pt x="22843315" y="6268814"/>
                  <a:pt x="22690971" y="6442557"/>
                  <a:pt x="22459619" y="6613674"/>
                </a:cubicBezTo>
                <a:cubicBezTo>
                  <a:pt x="22393923" y="6672873"/>
                  <a:pt x="22369007" y="6733764"/>
                  <a:pt x="22384863" y="6796347"/>
                </a:cubicBezTo>
                <a:cubicBezTo>
                  <a:pt x="22388829" y="6811993"/>
                  <a:pt x="22394493" y="6825842"/>
                  <a:pt x="22401855" y="6837893"/>
                </a:cubicBezTo>
                <a:lnTo>
                  <a:pt x="22419623" y="6858000"/>
                </a:lnTo>
                <a:lnTo>
                  <a:pt x="22021811" y="6858000"/>
                </a:lnTo>
                <a:lnTo>
                  <a:pt x="22065185" y="6821402"/>
                </a:lnTo>
                <a:cubicBezTo>
                  <a:pt x="22076583" y="6806249"/>
                  <a:pt x="22084051" y="6788877"/>
                  <a:pt x="22087591" y="6769284"/>
                </a:cubicBezTo>
                <a:cubicBezTo>
                  <a:pt x="22101751" y="6690914"/>
                  <a:pt x="22070035" y="6621002"/>
                  <a:pt x="21992443" y="6559548"/>
                </a:cubicBezTo>
                <a:cubicBezTo>
                  <a:pt x="21827243" y="6418818"/>
                  <a:pt x="21704575" y="6162791"/>
                  <a:pt x="21624451" y="5791464"/>
                </a:cubicBezTo>
                <a:cubicBezTo>
                  <a:pt x="21544323" y="5420138"/>
                  <a:pt x="21492135" y="5017087"/>
                  <a:pt x="21467887" y="4582310"/>
                </a:cubicBezTo>
                <a:cubicBezTo>
                  <a:pt x="21443643" y="4147535"/>
                  <a:pt x="21432731" y="3764607"/>
                  <a:pt x="21435167" y="3433527"/>
                </a:cubicBezTo>
                <a:cubicBezTo>
                  <a:pt x="21432731" y="3102700"/>
                  <a:pt x="21443643" y="2720777"/>
                  <a:pt x="21467887" y="2287758"/>
                </a:cubicBezTo>
                <a:cubicBezTo>
                  <a:pt x="21492135" y="1854738"/>
                  <a:pt x="21544319" y="1452678"/>
                  <a:pt x="21624451" y="1081578"/>
                </a:cubicBezTo>
                <a:cubicBezTo>
                  <a:pt x="21704575" y="710477"/>
                  <a:pt x="21827243" y="452394"/>
                  <a:pt x="21992443" y="307327"/>
                </a:cubicBezTo>
                <a:cubicBezTo>
                  <a:pt x="22070035" y="246163"/>
                  <a:pt x="22101751" y="178202"/>
                  <a:pt x="22087591" y="103444"/>
                </a:cubicBezTo>
                <a:cubicBezTo>
                  <a:pt x="22080511" y="66066"/>
                  <a:pt x="22057717" y="37182"/>
                  <a:pt x="22019205" y="16794"/>
                </a:cubicBezTo>
                <a:close/>
                <a:moveTo>
                  <a:pt x="17552741" y="0"/>
                </a:moveTo>
                <a:lnTo>
                  <a:pt x="18930987" y="0"/>
                </a:lnTo>
                <a:lnTo>
                  <a:pt x="18883483" y="16794"/>
                </a:lnTo>
                <a:cubicBezTo>
                  <a:pt x="18845795" y="37182"/>
                  <a:pt x="18824045" y="66066"/>
                  <a:pt x="18818235" y="103444"/>
                </a:cubicBezTo>
                <a:cubicBezTo>
                  <a:pt x="18806619" y="178202"/>
                  <a:pt x="18836655" y="246163"/>
                  <a:pt x="18908347" y="307327"/>
                </a:cubicBezTo>
                <a:cubicBezTo>
                  <a:pt x="19073667" y="452394"/>
                  <a:pt x="19196415" y="710478"/>
                  <a:pt x="19276599" y="1081578"/>
                </a:cubicBezTo>
                <a:cubicBezTo>
                  <a:pt x="19356775" y="1452678"/>
                  <a:pt x="19408995" y="1854738"/>
                  <a:pt x="19433259" y="2287758"/>
                </a:cubicBezTo>
                <a:cubicBezTo>
                  <a:pt x="19457525" y="2720777"/>
                  <a:pt x="19468435" y="3102700"/>
                  <a:pt x="19465999" y="3433527"/>
                </a:cubicBezTo>
                <a:lnTo>
                  <a:pt x="19465999" y="5064588"/>
                </a:lnTo>
                <a:cubicBezTo>
                  <a:pt x="19459115" y="5394912"/>
                  <a:pt x="19385231" y="5667594"/>
                  <a:pt x="19244347" y="5882636"/>
                </a:cubicBezTo>
                <a:cubicBezTo>
                  <a:pt x="19103463" y="6097677"/>
                  <a:pt x="18936887" y="6257595"/>
                  <a:pt x="18744619" y="6362389"/>
                </a:cubicBezTo>
                <a:cubicBezTo>
                  <a:pt x="18552347" y="6467184"/>
                  <a:pt x="18375699" y="6519370"/>
                  <a:pt x="18214659" y="6518951"/>
                </a:cubicBezTo>
                <a:cubicBezTo>
                  <a:pt x="17887295" y="6507792"/>
                  <a:pt x="17636755" y="6368514"/>
                  <a:pt x="17463039" y="6101118"/>
                </a:cubicBezTo>
                <a:cubicBezTo>
                  <a:pt x="17289323" y="5833721"/>
                  <a:pt x="17170771" y="5505159"/>
                  <a:pt x="17107379" y="5115432"/>
                </a:cubicBezTo>
                <a:cubicBezTo>
                  <a:pt x="17043987" y="4725706"/>
                  <a:pt x="17014099" y="4341769"/>
                  <a:pt x="17017707" y="3963622"/>
                </a:cubicBezTo>
                <a:lnTo>
                  <a:pt x="17017707" y="3433527"/>
                </a:lnTo>
                <a:cubicBezTo>
                  <a:pt x="17015275" y="3102700"/>
                  <a:pt x="17026187" y="2720777"/>
                  <a:pt x="17050451" y="2287758"/>
                </a:cubicBezTo>
                <a:cubicBezTo>
                  <a:pt x="17074721" y="1854738"/>
                  <a:pt x="17126943" y="1452678"/>
                  <a:pt x="17207123" y="1081578"/>
                </a:cubicBezTo>
                <a:cubicBezTo>
                  <a:pt x="17287309" y="710477"/>
                  <a:pt x="17410059" y="452394"/>
                  <a:pt x="17575379" y="307327"/>
                </a:cubicBezTo>
                <a:cubicBezTo>
                  <a:pt x="17647071" y="246163"/>
                  <a:pt x="17677107" y="178202"/>
                  <a:pt x="17665491" y="103444"/>
                </a:cubicBezTo>
                <a:cubicBezTo>
                  <a:pt x="17659683" y="66066"/>
                  <a:pt x="17637935" y="37182"/>
                  <a:pt x="17600247" y="16794"/>
                </a:cubicBezTo>
                <a:close/>
                <a:moveTo>
                  <a:pt x="11093100" y="0"/>
                </a:moveTo>
                <a:lnTo>
                  <a:pt x="14512751" y="0"/>
                </a:lnTo>
                <a:lnTo>
                  <a:pt x="14464505" y="16794"/>
                </a:lnTo>
                <a:cubicBezTo>
                  <a:pt x="14425993" y="37182"/>
                  <a:pt x="14403198" y="66066"/>
                  <a:pt x="14396118" y="103444"/>
                </a:cubicBezTo>
                <a:cubicBezTo>
                  <a:pt x="14381961" y="178202"/>
                  <a:pt x="14413676" y="246163"/>
                  <a:pt x="14491264" y="307327"/>
                </a:cubicBezTo>
                <a:cubicBezTo>
                  <a:pt x="14656468" y="452394"/>
                  <a:pt x="14779134" y="710478"/>
                  <a:pt x="14859261" y="1081578"/>
                </a:cubicBezTo>
                <a:cubicBezTo>
                  <a:pt x="14939386" y="1452678"/>
                  <a:pt x="14991574" y="1854738"/>
                  <a:pt x="15015822" y="2287758"/>
                </a:cubicBezTo>
                <a:cubicBezTo>
                  <a:pt x="15040067" y="2720777"/>
                  <a:pt x="15050975" y="3102700"/>
                  <a:pt x="15048544" y="3433527"/>
                </a:cubicBezTo>
                <a:lnTo>
                  <a:pt x="15048544" y="3963622"/>
                </a:lnTo>
                <a:cubicBezTo>
                  <a:pt x="15065495" y="4995707"/>
                  <a:pt x="15323574" y="5744693"/>
                  <a:pt x="15822773" y="6210578"/>
                </a:cubicBezTo>
                <a:cubicBezTo>
                  <a:pt x="16134774" y="6501757"/>
                  <a:pt x="16501231" y="6700435"/>
                  <a:pt x="16922145" y="6806613"/>
                </a:cubicBezTo>
                <a:lnTo>
                  <a:pt x="17175219" y="6858000"/>
                </a:lnTo>
                <a:lnTo>
                  <a:pt x="11285235" y="6858000"/>
                </a:lnTo>
                <a:lnTo>
                  <a:pt x="11486484" y="6826289"/>
                </a:lnTo>
                <a:cubicBezTo>
                  <a:pt x="11882506" y="6751345"/>
                  <a:pt x="12252813" y="6617739"/>
                  <a:pt x="12597404" y="6425470"/>
                </a:cubicBezTo>
                <a:cubicBezTo>
                  <a:pt x="13148754" y="6117839"/>
                  <a:pt x="13587565" y="5703706"/>
                  <a:pt x="13913839" y="5183070"/>
                </a:cubicBezTo>
                <a:cubicBezTo>
                  <a:pt x="14240112" y="4662435"/>
                  <a:pt x="14407143" y="4078968"/>
                  <a:pt x="14414928" y="3432672"/>
                </a:cubicBezTo>
                <a:cubicBezTo>
                  <a:pt x="14407143" y="2790824"/>
                  <a:pt x="14240112" y="2210548"/>
                  <a:pt x="13913839" y="1691843"/>
                </a:cubicBezTo>
                <a:cubicBezTo>
                  <a:pt x="13587566" y="1173139"/>
                  <a:pt x="13148754" y="760182"/>
                  <a:pt x="12597404" y="452973"/>
                </a:cubicBezTo>
                <a:cubicBezTo>
                  <a:pt x="12183894" y="222565"/>
                  <a:pt x="11733354" y="76491"/>
                  <a:pt x="11245786" y="14747"/>
                </a:cubicBezTo>
                <a:close/>
                <a:moveTo>
                  <a:pt x="3959579" y="0"/>
                </a:moveTo>
                <a:lnTo>
                  <a:pt x="10400833" y="0"/>
                </a:lnTo>
                <a:lnTo>
                  <a:pt x="10249071" y="14747"/>
                </a:lnTo>
                <a:cubicBezTo>
                  <a:pt x="9764374" y="76491"/>
                  <a:pt x="9315994" y="222565"/>
                  <a:pt x="8903933" y="452973"/>
                </a:cubicBezTo>
                <a:cubicBezTo>
                  <a:pt x="8354519" y="760182"/>
                  <a:pt x="7916885" y="1173139"/>
                  <a:pt x="7591030" y="1691843"/>
                </a:cubicBezTo>
                <a:cubicBezTo>
                  <a:pt x="7265175" y="2210548"/>
                  <a:pt x="7098312" y="2790824"/>
                  <a:pt x="7090444" y="3432672"/>
                </a:cubicBezTo>
                <a:cubicBezTo>
                  <a:pt x="7098312" y="4078968"/>
                  <a:pt x="7265175" y="4662435"/>
                  <a:pt x="7591030" y="5183070"/>
                </a:cubicBezTo>
                <a:cubicBezTo>
                  <a:pt x="7916885" y="5703706"/>
                  <a:pt x="8354519" y="6117839"/>
                  <a:pt x="8903933" y="6425470"/>
                </a:cubicBezTo>
                <a:cubicBezTo>
                  <a:pt x="9247317" y="6617739"/>
                  <a:pt x="9615923" y="6751345"/>
                  <a:pt x="10009749" y="6826289"/>
                </a:cubicBezTo>
                <a:lnTo>
                  <a:pt x="10209848" y="6858000"/>
                </a:lnTo>
                <a:lnTo>
                  <a:pt x="4127673" y="6858000"/>
                </a:lnTo>
                <a:lnTo>
                  <a:pt x="4238048" y="6843489"/>
                </a:lnTo>
                <a:cubicBezTo>
                  <a:pt x="4805243" y="6746011"/>
                  <a:pt x="5311294" y="6519130"/>
                  <a:pt x="5756202" y="6162845"/>
                </a:cubicBezTo>
                <a:cubicBezTo>
                  <a:pt x="6349412" y="5687800"/>
                  <a:pt x="6698112" y="5072385"/>
                  <a:pt x="6802299" y="4316599"/>
                </a:cubicBezTo>
                <a:cubicBezTo>
                  <a:pt x="6808246" y="4167318"/>
                  <a:pt x="6755585" y="4078373"/>
                  <a:pt x="6644313" y="4049763"/>
                </a:cubicBezTo>
                <a:cubicBezTo>
                  <a:pt x="6533043" y="4021153"/>
                  <a:pt x="6449810" y="4091969"/>
                  <a:pt x="6394618" y="4262212"/>
                </a:cubicBezTo>
                <a:cubicBezTo>
                  <a:pt x="6277208" y="4670552"/>
                  <a:pt x="6039070" y="4988820"/>
                  <a:pt x="5680206" y="5217019"/>
                </a:cubicBezTo>
                <a:cubicBezTo>
                  <a:pt x="5321341" y="5445218"/>
                  <a:pt x="4914567" y="5559580"/>
                  <a:pt x="4459884" y="5560104"/>
                </a:cubicBezTo>
                <a:cubicBezTo>
                  <a:pt x="4005201" y="5560630"/>
                  <a:pt x="3575428" y="5423551"/>
                  <a:pt x="3170564" y="5148869"/>
                </a:cubicBezTo>
                <a:cubicBezTo>
                  <a:pt x="2765699" y="4874187"/>
                  <a:pt x="2458562" y="4438135"/>
                  <a:pt x="2249153" y="3840713"/>
                </a:cubicBezTo>
                <a:cubicBezTo>
                  <a:pt x="2083185" y="3317071"/>
                  <a:pt x="1999777" y="2824903"/>
                  <a:pt x="1998929" y="2364208"/>
                </a:cubicBezTo>
                <a:cubicBezTo>
                  <a:pt x="1998080" y="1903514"/>
                  <a:pt x="2069766" y="1516091"/>
                  <a:pt x="2213985" y="1201938"/>
                </a:cubicBezTo>
                <a:cubicBezTo>
                  <a:pt x="2358205" y="887787"/>
                  <a:pt x="2564932" y="688705"/>
                  <a:pt x="2834170" y="604689"/>
                </a:cubicBezTo>
                <a:cubicBezTo>
                  <a:pt x="3230952" y="486811"/>
                  <a:pt x="3518865" y="590555"/>
                  <a:pt x="3697908" y="915923"/>
                </a:cubicBezTo>
                <a:cubicBezTo>
                  <a:pt x="3876951" y="1241291"/>
                  <a:pt x="3852068" y="1844577"/>
                  <a:pt x="3623261" y="2725781"/>
                </a:cubicBezTo>
                <a:cubicBezTo>
                  <a:pt x="3516216" y="3146323"/>
                  <a:pt x="3554118" y="3443114"/>
                  <a:pt x="3736966" y="3616154"/>
                </a:cubicBezTo>
                <a:cubicBezTo>
                  <a:pt x="3919814" y="3789194"/>
                  <a:pt x="4175614" y="3864613"/>
                  <a:pt x="4504365" y="3842413"/>
                </a:cubicBezTo>
                <a:cubicBezTo>
                  <a:pt x="4833117" y="3820212"/>
                  <a:pt x="5162824" y="3726522"/>
                  <a:pt x="5493489" y="3561342"/>
                </a:cubicBezTo>
                <a:cubicBezTo>
                  <a:pt x="5824152" y="3396163"/>
                  <a:pt x="6083777" y="3185626"/>
                  <a:pt x="6272365" y="2929732"/>
                </a:cubicBezTo>
                <a:cubicBezTo>
                  <a:pt x="6580992" y="2443881"/>
                  <a:pt x="6631198" y="1977558"/>
                  <a:pt x="6422983" y="1530761"/>
                </a:cubicBezTo>
                <a:cubicBezTo>
                  <a:pt x="6214767" y="1083964"/>
                  <a:pt x="5853320" y="716482"/>
                  <a:pt x="5338641" y="428314"/>
                </a:cubicBezTo>
                <a:cubicBezTo>
                  <a:pt x="4952631" y="212188"/>
                  <a:pt x="4539597" y="74306"/>
                  <a:pt x="4099538" y="14670"/>
                </a:cubicBezTo>
                <a:close/>
                <a:moveTo>
                  <a:pt x="0" y="0"/>
                </a:moveTo>
                <a:lnTo>
                  <a:pt x="3305301" y="0"/>
                </a:lnTo>
                <a:lnTo>
                  <a:pt x="3153477" y="14748"/>
                </a:lnTo>
                <a:cubicBezTo>
                  <a:pt x="2668606" y="76494"/>
                  <a:pt x="2220103" y="222574"/>
                  <a:pt x="1807967" y="452989"/>
                </a:cubicBezTo>
                <a:cubicBezTo>
                  <a:pt x="1258452" y="760210"/>
                  <a:pt x="820765" y="1173182"/>
                  <a:pt x="494904" y="1691907"/>
                </a:cubicBezTo>
                <a:cubicBezTo>
                  <a:pt x="250508" y="2080951"/>
                  <a:pt x="95549" y="2504632"/>
                  <a:pt x="30028" y="2962949"/>
                </a:cubicBezTo>
                <a:lnTo>
                  <a:pt x="0" y="3358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7E9575-A17E-DA2B-167A-B4DCD5FA8331}"/>
              </a:ext>
            </a:extLst>
          </p:cNvPr>
          <p:cNvSpPr/>
          <p:nvPr/>
        </p:nvSpPr>
        <p:spPr>
          <a:xfrm>
            <a:off x="0" y="6858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15CA0-43FF-2C8E-39A6-F9E3CE4E085A}"/>
              </a:ext>
            </a:extLst>
          </p:cNvPr>
          <p:cNvSpPr/>
          <p:nvPr/>
        </p:nvSpPr>
        <p:spPr>
          <a:xfrm>
            <a:off x="2063262" y="6858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D5645B-6A42-631D-86F1-0D72DC43B40A}"/>
              </a:ext>
            </a:extLst>
          </p:cNvPr>
          <p:cNvSpPr/>
          <p:nvPr/>
        </p:nvSpPr>
        <p:spPr>
          <a:xfrm>
            <a:off x="4126524" y="6858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50E692-0C7E-4846-E0E7-82EA1C1B65F6}"/>
              </a:ext>
            </a:extLst>
          </p:cNvPr>
          <p:cNvSpPr/>
          <p:nvPr/>
        </p:nvSpPr>
        <p:spPr>
          <a:xfrm>
            <a:off x="6189786" y="6858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BA83D7-0A90-3ADB-7BFA-A2E819EBA7A6}"/>
              </a:ext>
            </a:extLst>
          </p:cNvPr>
          <p:cNvSpPr/>
          <p:nvPr/>
        </p:nvSpPr>
        <p:spPr>
          <a:xfrm>
            <a:off x="8253048" y="6858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2D27DF-848A-3E37-3BC2-03CCC798557E}"/>
              </a:ext>
            </a:extLst>
          </p:cNvPr>
          <p:cNvSpPr/>
          <p:nvPr/>
        </p:nvSpPr>
        <p:spPr>
          <a:xfrm>
            <a:off x="10316310" y="6858000"/>
            <a:ext cx="18756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3D49FB1-134B-183F-EBD8-180089663B0C}"/>
              </a:ext>
            </a:extLst>
          </p:cNvPr>
          <p:cNvSpPr/>
          <p:nvPr/>
        </p:nvSpPr>
        <p:spPr>
          <a:xfrm>
            <a:off x="4126524" y="13716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DF7845B-B6EE-F2DA-85C0-22A1B4806750}"/>
              </a:ext>
            </a:extLst>
          </p:cNvPr>
          <p:cNvSpPr/>
          <p:nvPr/>
        </p:nvSpPr>
        <p:spPr>
          <a:xfrm>
            <a:off x="6189786" y="13716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C72662-4136-B1A4-0153-15A8D9E47FEA}"/>
              </a:ext>
            </a:extLst>
          </p:cNvPr>
          <p:cNvSpPr/>
          <p:nvPr/>
        </p:nvSpPr>
        <p:spPr>
          <a:xfrm>
            <a:off x="8253048" y="13716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8748D0-5C35-7D29-E80F-23CD453B64C1}"/>
              </a:ext>
            </a:extLst>
          </p:cNvPr>
          <p:cNvSpPr/>
          <p:nvPr/>
        </p:nvSpPr>
        <p:spPr>
          <a:xfrm>
            <a:off x="10316310" y="13716000"/>
            <a:ext cx="18756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7D121-04F2-9C2B-8648-5CFF30A46E4C}"/>
              </a:ext>
            </a:extLst>
          </p:cNvPr>
          <p:cNvSpPr txBox="1"/>
          <p:nvPr/>
        </p:nvSpPr>
        <p:spPr>
          <a:xfrm>
            <a:off x="48169288" y="5657671"/>
            <a:ext cx="2546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right DEMO" pitchFamily="50" charset="0"/>
              </a:rPr>
              <a:t>Bright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E81580-2A0A-BDE3-74E1-F59C566AA284}"/>
              </a:ext>
            </a:extLst>
          </p:cNvPr>
          <p:cNvSpPr txBox="1"/>
          <p:nvPr/>
        </p:nvSpPr>
        <p:spPr>
          <a:xfrm>
            <a:off x="166992" y="2092880"/>
            <a:ext cx="3597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A sleek elegant Jacket that gives you comfort in every way u can wear .</a:t>
            </a:r>
            <a:b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Comes with simple and specially vintage design to suit your particular fashion.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392C3C-AFC7-90CB-317C-3FE626A86C05}"/>
              </a:ext>
            </a:extLst>
          </p:cNvPr>
          <p:cNvSpPr txBox="1"/>
          <p:nvPr/>
        </p:nvSpPr>
        <p:spPr>
          <a:xfrm>
            <a:off x="166992" y="4211122"/>
            <a:ext cx="61296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latin typeface="Bright DEMO" pitchFamily="50" charset="0"/>
              </a:rPr>
              <a:t>JACKET</a:t>
            </a:r>
          </a:p>
        </p:txBody>
      </p:sp>
      <p:pic>
        <p:nvPicPr>
          <p:cNvPr id="65" name="Picture 6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A494D29-D25B-AA8F-3289-C2482C9576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2" t="14272" r="1307" b="23572"/>
          <a:stretch/>
        </p:blipFill>
        <p:spPr>
          <a:xfrm>
            <a:off x="14480536" y="3629922"/>
            <a:ext cx="1318310" cy="178864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DFD4960-87C4-F867-59DB-ED2D6CB21BE7}"/>
              </a:ext>
            </a:extLst>
          </p:cNvPr>
          <p:cNvSpPr txBox="1"/>
          <p:nvPr/>
        </p:nvSpPr>
        <p:spPr>
          <a:xfrm>
            <a:off x="13325475" y="3014079"/>
            <a:ext cx="2943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700" dirty="0">
                <a:latin typeface="Montserrat" panose="00000500000000000000" pitchFamily="50" charset="0"/>
              </a:rPr>
              <a:t>A sample to see through and get your design ready to go. </a:t>
            </a:r>
            <a:r>
              <a:rPr lang="en-IN" sz="700" dirty="0">
                <a:latin typeface="Montserrat" panose="00000500000000000000" pitchFamily="50" charset="0"/>
              </a:rPr>
              <a:t>🎶</a:t>
            </a:r>
            <a:endParaRPr lang="en-US" sz="7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52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3.95664 0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82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3.95664 0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82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58333E-6 0 L 4.58333E-6 -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4.58333E-6 0 L 4.58333E-6 -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3.125E-6 0 L 3.125E-6 -1.8865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3.125E-6 0 L 3.125E-6 -1.3178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0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3.125E-6 0 L 3.125E-6 -1.8865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3.125E-6 0 L 3.125E-6 -1.3178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1.66667E-6 0 L 1.66667E-6 -1.6289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1.66667E-6 0 L 1.66667E-6 -1.1460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31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1.66667E-6 0 L 1.66667E-6 -1.6289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4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1.66667E-6 0 L 1.66667E-6 -1.1460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31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95664 -1.11022E-16 L -3.95287 -0.75926 " pathEditMode="relative" rAng="0" ptsTypes="AA">
                                      <p:cBhvr>
                                        <p:cTn id="32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379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1.875E-6 -4.81481E-6 L -0.39896 -4.81481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1.875E-6 -4.81481E-6 L -0.39896 -4.81481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1.875E-6 -4.81481E-6 L -0.39896 -4.81481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8" grpId="0" animBg="1"/>
      <p:bldP spid="1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5" grpId="0"/>
      <p:bldP spid="15" grpId="1"/>
      <p:bldP spid="61" grpId="0"/>
      <p:bldP spid="62" grpId="0"/>
      <p:bldP spid="66" grpId="0"/>
    </p:bldLst>
  </p:timing>
  <p:extLst>
    <p:ext uri="{E180D4A7-C9FB-4DFB-919C-405C955672EB}">
      <p14:showEvtLst xmlns:p14="http://schemas.microsoft.com/office/powerpoint/2010/main">
        <p14:playEvt time="40" objId="11"/>
        <p14:stopEvt time="8010" objId="11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45</Words>
  <Application>Microsoft Office PowerPoint</Application>
  <PresentationFormat>Widescreen</PresentationFormat>
  <Paragraphs>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 Light</vt:lpstr>
      <vt:lpstr>Bright DEMO</vt:lpstr>
      <vt:lpstr>Arial</vt:lpstr>
      <vt:lpstr>Calibri</vt:lpstr>
      <vt:lpstr>Montserrat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Sitesh K. S</cp:lastModifiedBy>
  <cp:revision>3</cp:revision>
  <dcterms:created xsi:type="dcterms:W3CDTF">2023-04-23T18:25:38Z</dcterms:created>
  <dcterms:modified xsi:type="dcterms:W3CDTF">2023-09-13T14:35:27Z</dcterms:modified>
</cp:coreProperties>
</file>